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80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>
                <a:latin typeface="Georgia" panose="02040502050405020303" pitchFamily="18" charset="0"/>
              </a:rPr>
              <a:t>Networked</a:t>
            </a:r>
            <a:r>
              <a:rPr lang="it-IT" b="0" dirty="0">
                <a:latin typeface="Georgia" panose="02040502050405020303" pitchFamily="18" charset="0"/>
              </a:rPr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Georgia" panose="02040502050405020303" pitchFamily="18" charset="0"/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10697801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10632981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11111111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47AC9-14E2-5583-0CD6-196DD96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99768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01521-C963-3992-2170-7926666F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21" y="599768"/>
            <a:ext cx="418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7694B-4C9B-DA62-0811-100D399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48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-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2B7BE-7F8F-2345-E5CB-1599CD02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0A24-9894-75FA-D976-B426BD9D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8DA43-E72D-93D8-A766-7BF5AB33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481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Circle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B0461E-85DF-C1C0-AFE1-73EEB783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6207DA-C8AA-589F-4A27-AAF05FB3DB7C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3B7CE-B00A-3DBB-7104-353A6DD7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66B8B7-1A27-6BE6-BC1E-D3AB9440C041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287C4-17C6-43DD-E371-22E0F97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52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BC288-2E70-7826-C144-2B7A5118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2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</p:spPr>
            <p:txBody>
              <a:bodyPr/>
              <a:lstStyle/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  <a:p>
                <a:endParaRPr lang="it-IT" dirty="0"/>
              </a:p>
              <a:p>
                <a:r>
                  <a:rPr lang="it-IT" sz="1700" dirty="0">
                    <a:latin typeface="Georgia" panose="02040502050405020303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7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being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7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it-IT" sz="17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=1,….9.</m:t>
                    </m:r>
                  </m:oMath>
                </a14:m>
                <a:endParaRPr lang="it-IT" sz="17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represent</a:t>
                </a:r>
                <a:r>
                  <a:rPr lang="it-IT" sz="1600" dirty="0">
                    <a:latin typeface="Georgia" panose="02040502050405020303" pitchFamily="18" charset="0"/>
                  </a:rPr>
                  <a:t> the position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on the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cartesian</a:t>
                </a:r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plane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/>
                  <a:t> </a:t>
                </a:r>
                <a:r>
                  <a:rPr lang="it-IT" sz="1700" dirty="0" err="1">
                    <a:latin typeface="Georgia" panose="02040502050405020303" pitchFamily="18" charset="0"/>
                  </a:rPr>
                  <a:t>is</a:t>
                </a:r>
                <a:r>
                  <a:rPr lang="it-IT" sz="1700" dirty="0">
                    <a:latin typeface="Georgia" panose="02040502050405020303" pitchFamily="18" charset="0"/>
                  </a:rPr>
                  <a:t> the </a:t>
                </a:r>
                <a:r>
                  <a:rPr lang="it-IT" sz="1600" dirty="0">
                    <a:latin typeface="Georgia" panose="02040502050405020303" pitchFamily="18" charset="0"/>
                  </a:rPr>
                  <a:t>derivative of the position, </a:t>
                </a:r>
                <a:r>
                  <a:rPr lang="it-IT" sz="1600" dirty="0" err="1">
                    <a:latin typeface="Georgia" panose="02040502050405020303" pitchFamily="18" charset="0"/>
                  </a:rPr>
                  <a:t>it</a:t>
                </a:r>
                <a:r>
                  <a:rPr lang="it-IT" sz="1600" dirty="0">
                    <a:latin typeface="Georgia" panose="02040502050405020303" pitchFamily="18" charset="0"/>
                  </a:rPr>
                  <a:t> shows the speed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01DDE-1C4A-EF70-435F-68AAC67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70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1" y="599768"/>
            <a:ext cx="33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Eigenvalues</a:t>
            </a:r>
            <a:r>
              <a:rPr lang="it-IT" dirty="0">
                <a:solidFill>
                  <a:schemeClr val="bg2"/>
                </a:solidFill>
              </a:rPr>
              <a:t> and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A4813D5-9C44-6D4C-FD33-20C9E247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044" y="1532710"/>
            <a:ext cx="1235783" cy="4769386"/>
          </a:xfrm>
        </p:spPr>
        <p:txBody>
          <a:bodyPr>
            <a:normAutofit fontScale="25000" lnSpcReduction="20000"/>
          </a:bodyPr>
          <a:lstStyle/>
          <a:p>
            <a:endParaRPr lang="nn-NO" dirty="0"/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0.0000 - 0.0000i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+ 0.0000i</a:t>
            </a:r>
          </a:p>
          <a:p>
            <a:endParaRPr lang="nn-NO" dirty="0"/>
          </a:p>
          <a:p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8112D8-C8FA-9C80-6EE9-D99356139D2E}"/>
              </a:ext>
            </a:extLst>
          </p:cNvPr>
          <p:cNvSpPr txBox="1"/>
          <p:nvPr/>
        </p:nvSpPr>
        <p:spPr>
          <a:xfrm>
            <a:off x="7645291" y="1607346"/>
            <a:ext cx="11016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21DC0B7-659F-BC30-D606-9796346841B7}"/>
              </a:ext>
            </a:extLst>
          </p:cNvPr>
          <p:cNvSpPr/>
          <p:nvPr/>
        </p:nvSpPr>
        <p:spPr>
          <a:xfrm>
            <a:off x="6087291" y="5547360"/>
            <a:ext cx="2569029" cy="5050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A8E73E-57AA-DF00-CC16-E3BC9926CA05}"/>
              </a:ext>
            </a:extLst>
          </p:cNvPr>
          <p:cNvSpPr txBox="1"/>
          <p:nvPr/>
        </p:nvSpPr>
        <p:spPr>
          <a:xfrm>
            <a:off x="5863879" y="1290266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Continous</a:t>
            </a:r>
            <a:r>
              <a:rPr lang="it-IT" dirty="0"/>
              <a:t> time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916873-A6E1-ACE6-1407-504AF045585C}"/>
              </a:ext>
            </a:extLst>
          </p:cNvPr>
          <p:cNvSpPr txBox="1"/>
          <p:nvPr/>
        </p:nvSpPr>
        <p:spPr>
          <a:xfrm>
            <a:off x="7445827" y="1298043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Discrete time</a:t>
            </a:r>
            <a:endParaRPr lang="en-GB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F536CCA-08C2-38B2-6340-285BED935B68}"/>
              </a:ext>
            </a:extLst>
          </p:cNvPr>
          <p:cNvCxnSpPr/>
          <p:nvPr/>
        </p:nvCxnSpPr>
        <p:spPr>
          <a:xfrm>
            <a:off x="7445827" y="1298043"/>
            <a:ext cx="0" cy="4693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A829-CE8F-6E86-419D-CFE0E7B225CB}"/>
              </a:ext>
            </a:extLst>
          </p:cNvPr>
          <p:cNvSpPr txBox="1"/>
          <p:nvPr/>
        </p:nvSpPr>
        <p:spPr>
          <a:xfrm>
            <a:off x="1511446" y="5639582"/>
            <a:ext cx="306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Simply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eigenvalues</a:t>
            </a:r>
            <a:endParaRPr lang="en-GB" dirty="0">
              <a:latin typeface="Georgia" panose="02040502050405020303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D919E54-2C3F-F448-7546-D4F069B3F4F1}"/>
              </a:ext>
            </a:extLst>
          </p:cNvPr>
          <p:cNvCxnSpPr>
            <a:cxnSpLocks/>
          </p:cNvCxnSpPr>
          <p:nvPr/>
        </p:nvCxnSpPr>
        <p:spPr>
          <a:xfrm>
            <a:off x="4450080" y="5799908"/>
            <a:ext cx="1487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A82779-DDBC-DCC4-01D2-6E1676E2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Structure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Continous</a:t>
            </a:r>
            <a:r>
              <a:rPr lang="it-IT" dirty="0">
                <a:solidFill>
                  <a:schemeClr val="bg2"/>
                </a:solidFill>
              </a:rPr>
              <a:t>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CB13D-59F1-8D59-4D6D-56953A2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564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2EBBE0-CAC6-DC13-B1D9-9C311D56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1" y="599768"/>
            <a:ext cx="360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Angular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3AB52-F28F-C140-5180-A5883A57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8F62FE-0839-FF78-85CF-722AD291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1" y="599768"/>
            <a:ext cx="447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228</TotalTime>
  <Words>537</Words>
  <Application>Microsoft Office PowerPoint</Application>
  <PresentationFormat>Presentazione su schermo (4:3)</PresentationFormat>
  <Paragraphs>130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Aptos</vt:lpstr>
      <vt:lpstr>Arial</vt:lpstr>
      <vt:lpstr>Cambria Math</vt:lpstr>
      <vt:lpstr>Georgia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Michele Pederzoli</cp:lastModifiedBy>
  <cp:revision>28</cp:revision>
  <dcterms:created xsi:type="dcterms:W3CDTF">2015-05-26T12:27:57Z</dcterms:created>
  <dcterms:modified xsi:type="dcterms:W3CDTF">2025-02-06T11:12:06Z</dcterms:modified>
</cp:coreProperties>
</file>